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62" r:id="rId3"/>
    <p:sldId id="375" r:id="rId4"/>
    <p:sldId id="374" r:id="rId5"/>
    <p:sldId id="373" r:id="rId6"/>
    <p:sldId id="389" r:id="rId7"/>
    <p:sldId id="372" r:id="rId8"/>
    <p:sldId id="371" r:id="rId9"/>
    <p:sldId id="370" r:id="rId10"/>
    <p:sldId id="369" r:id="rId11"/>
    <p:sldId id="368" r:id="rId12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20"/>
        <p:guide pos="38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7.png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31870" y="3063240"/>
            <a:ext cx="512826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3015" y="3328035"/>
            <a:ext cx="8989060" cy="615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27125" y="4077335"/>
            <a:ext cx="4975860" cy="78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81904" y="5197266"/>
            <a:ext cx="2123809" cy="419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167755" y="4077335"/>
            <a:ext cx="4350385" cy="75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1557020"/>
            <a:ext cx="7560000" cy="517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47"/>
          <a:stretch>
            <a:fillRect/>
          </a:stretch>
        </p:blipFill>
        <p:spPr>
          <a:xfrm>
            <a:off x="2063750" y="762000"/>
            <a:ext cx="6966585" cy="79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3809" y="1314865"/>
            <a:ext cx="876190" cy="40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81904" y="2333939"/>
            <a:ext cx="495238" cy="38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43809" y="2324415"/>
            <a:ext cx="561904" cy="40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00952" y="3333964"/>
            <a:ext cx="304761" cy="390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51630" y="3140075"/>
            <a:ext cx="5259070" cy="3542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3336874"/>
            <a:ext cx="3133333" cy="362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4271381"/>
            <a:ext cx="1876190" cy="343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5186817"/>
            <a:ext cx="2304761" cy="410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82065" y="6018530"/>
            <a:ext cx="7585075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92"/>
          <a:stretch>
            <a:fillRect/>
          </a:stretch>
        </p:blipFill>
        <p:spPr>
          <a:xfrm>
            <a:off x="1559560" y="1556385"/>
            <a:ext cx="7920000" cy="1398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836930"/>
            <a:ext cx="6125845" cy="87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4"/>
          <a:stretch>
            <a:fillRect/>
          </a:stretch>
        </p:blipFill>
        <p:spPr>
          <a:xfrm>
            <a:off x="1775460" y="2955290"/>
            <a:ext cx="7789545" cy="356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0000" y="1295889"/>
            <a:ext cx="342857" cy="400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20000" y="3315433"/>
            <a:ext cx="885714" cy="41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4"/>
          <a:stretch>
            <a:fillRect/>
          </a:stretch>
        </p:blipFill>
        <p:spPr>
          <a:xfrm>
            <a:off x="2567305" y="3789045"/>
            <a:ext cx="5959475" cy="272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54"/>
          <a:stretch>
            <a:fillRect/>
          </a:stretch>
        </p:blipFill>
        <p:spPr>
          <a:xfrm>
            <a:off x="720090" y="972185"/>
            <a:ext cx="10800080" cy="195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86666" y="2230212"/>
            <a:ext cx="876190" cy="419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4"/>
          <a:stretch>
            <a:fillRect/>
          </a:stretch>
        </p:blipFill>
        <p:spPr>
          <a:xfrm>
            <a:off x="2186940" y="2925445"/>
            <a:ext cx="7781290" cy="356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25"/>
          <a:stretch>
            <a:fillRect/>
          </a:stretch>
        </p:blipFill>
        <p:spPr>
          <a:xfrm>
            <a:off x="695325" y="981260"/>
            <a:ext cx="10800080" cy="200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2161901" y="2225321"/>
            <a:ext cx="885714" cy="419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4"/>
          <a:stretch>
            <a:fillRect/>
          </a:stretch>
        </p:blipFill>
        <p:spPr>
          <a:xfrm>
            <a:off x="2135505" y="2708910"/>
            <a:ext cx="8206740" cy="3755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960" y="764355"/>
            <a:ext cx="9360000" cy="328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7215" y="2564765"/>
            <a:ext cx="9187180" cy="131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4"/>
          <a:stretch>
            <a:fillRect/>
          </a:stretch>
        </p:blipFill>
        <p:spPr>
          <a:xfrm>
            <a:off x="2711450" y="3788410"/>
            <a:ext cx="6572885" cy="300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00245"/>
            <a:ext cx="86659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11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00952" y="1332245"/>
            <a:ext cx="323809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34005" y="2061210"/>
            <a:ext cx="7037705" cy="419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72380" y="1057714"/>
            <a:ext cx="323809" cy="401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81904" y="2070122"/>
            <a:ext cx="323809" cy="391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96190" y="2060571"/>
            <a:ext cx="600000" cy="401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06015" y="2637155"/>
            <a:ext cx="6522085" cy="389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N2Y1ZjIxMGYxZmY0NDM2OTllODdiMzg4NWMwNTc4Mz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2023-12-14T13:37:48Z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